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528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6608880"/>
            <a:ext cx="1930320" cy="2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400" spc="38" strike="noStrike">
                <a:solidFill>
                  <a:srgbClr val="f5f5f5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2012, SAS Institute Inc. All rights reserved.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  <a:endParaRPr b="0" lang="en-US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support.rstudio.com/hc/en-us/articles/201057987-Quick-list-of-useful-R-packages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259640" y="5187240"/>
            <a:ext cx="5663520" cy="1294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80160" rIns="731520" tIns="45000" bIns="45000"/>
          <a:p>
            <a:pPr algn="ctr">
              <a:lnSpc>
                <a:spcPct val="120000"/>
              </a:lnSpc>
            </a:pPr>
            <a:r>
              <a:rPr b="1" lang="en-US" sz="6600" spc="-1" strike="noStrike">
                <a:solidFill>
                  <a:srgbClr val="0b1107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BASICS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Line 2"/>
          <p:cNvSpPr/>
          <p:nvPr/>
        </p:nvSpPr>
        <p:spPr>
          <a:xfrm>
            <a:off x="0" y="1700640"/>
            <a:ext cx="9144000" cy="360"/>
          </a:xfrm>
          <a:prstGeom prst="line">
            <a:avLst/>
          </a:prstGeom>
          <a:ln w="2232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1" descr=""/>
          <p:cNvPicPr/>
          <p:nvPr/>
        </p:nvPicPr>
        <p:blipFill>
          <a:blip r:embed="rId1"/>
          <a:stretch/>
        </p:blipFill>
        <p:spPr>
          <a:xfrm>
            <a:off x="899640" y="5055840"/>
            <a:ext cx="1833120" cy="160380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919440" y="6351840"/>
            <a:ext cx="6226560" cy="3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Longhow Lam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Afbeelding 6" descr=""/>
          <p:cNvPicPr/>
          <p:nvPr/>
        </p:nvPicPr>
        <p:blipFill>
          <a:blip r:embed="rId2"/>
          <a:stretch/>
        </p:blipFill>
        <p:spPr>
          <a:xfrm>
            <a:off x="0" y="-27360"/>
            <a:ext cx="9142200" cy="4132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Waarom R gebruiken?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95640" y="908640"/>
            <a:ext cx="8532360" cy="52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Populariteit enorm toegenomen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Veel Universiteiten gebruiken het in het onderwijs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tool van de nieuwe generatie data scientist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Open source, geen licentie aanschaf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Support via community (hele grote, stack overflow, blogs, online!!) of derde partijen.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Heel veel actieve ontwikkelingen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Community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Bedrijven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Je moet na denken!!!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Er is een leercurve……  maar die is te overwinnen!!!!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6804360" y="4077000"/>
            <a:ext cx="1257120" cy="109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analytics life cycle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3" descr=""/>
          <p:cNvPicPr/>
          <p:nvPr/>
        </p:nvPicPr>
        <p:blipFill>
          <a:blip r:embed="rId1"/>
          <a:stretch/>
        </p:blipFill>
        <p:spPr>
          <a:xfrm>
            <a:off x="3480120" y="1340640"/>
            <a:ext cx="1679400" cy="1211400"/>
          </a:xfrm>
          <a:prstGeom prst="rect">
            <a:avLst/>
          </a:prstGeom>
          <a:ln>
            <a:noFill/>
          </a:ln>
        </p:spPr>
      </p:pic>
      <p:pic>
        <p:nvPicPr>
          <p:cNvPr id="252" name="Picture 4" descr=""/>
          <p:cNvPicPr/>
          <p:nvPr/>
        </p:nvPicPr>
        <p:blipFill>
          <a:blip r:embed="rId2"/>
          <a:stretch/>
        </p:blipFill>
        <p:spPr>
          <a:xfrm>
            <a:off x="4770360" y="1398240"/>
            <a:ext cx="1347840" cy="1517400"/>
          </a:xfrm>
          <a:prstGeom prst="rect">
            <a:avLst/>
          </a:prstGeom>
          <a:ln>
            <a:noFill/>
          </a:ln>
        </p:spPr>
      </p:pic>
      <p:pic>
        <p:nvPicPr>
          <p:cNvPr id="253" name="Picture 5" descr=""/>
          <p:cNvPicPr/>
          <p:nvPr/>
        </p:nvPicPr>
        <p:blipFill>
          <a:blip r:embed="rId3"/>
          <a:stretch/>
        </p:blipFill>
        <p:spPr>
          <a:xfrm>
            <a:off x="5185800" y="2267280"/>
            <a:ext cx="1190880" cy="1782000"/>
          </a:xfrm>
          <a:prstGeom prst="rect">
            <a:avLst/>
          </a:prstGeom>
          <a:ln>
            <a:noFill/>
          </a:ln>
        </p:spPr>
      </p:pic>
      <p:pic>
        <p:nvPicPr>
          <p:cNvPr id="254" name="Picture 6" descr=""/>
          <p:cNvPicPr/>
          <p:nvPr/>
        </p:nvPicPr>
        <p:blipFill>
          <a:blip r:embed="rId4"/>
          <a:stretch/>
        </p:blipFill>
        <p:spPr>
          <a:xfrm>
            <a:off x="4809960" y="3611160"/>
            <a:ext cx="1504800" cy="1364400"/>
          </a:xfrm>
          <a:prstGeom prst="rect">
            <a:avLst/>
          </a:prstGeom>
          <a:ln>
            <a:noFill/>
          </a:ln>
        </p:spPr>
      </p:pic>
      <p:pic>
        <p:nvPicPr>
          <p:cNvPr id="255" name="Picture 7" descr=""/>
          <p:cNvPicPr/>
          <p:nvPr/>
        </p:nvPicPr>
        <p:blipFill>
          <a:blip r:embed="rId5"/>
          <a:stretch/>
        </p:blipFill>
        <p:spPr>
          <a:xfrm>
            <a:off x="2807280" y="3637440"/>
            <a:ext cx="1347840" cy="1523520"/>
          </a:xfrm>
          <a:prstGeom prst="rect">
            <a:avLst/>
          </a:prstGeom>
          <a:ln>
            <a:noFill/>
          </a:ln>
        </p:spPr>
      </p:pic>
      <p:pic>
        <p:nvPicPr>
          <p:cNvPr id="256" name="Picture 11" descr=""/>
          <p:cNvPicPr/>
          <p:nvPr/>
        </p:nvPicPr>
        <p:blipFill>
          <a:blip r:embed="rId6"/>
          <a:stretch/>
        </p:blipFill>
        <p:spPr>
          <a:xfrm>
            <a:off x="2566080" y="2576160"/>
            <a:ext cx="1190880" cy="1699920"/>
          </a:xfrm>
          <a:prstGeom prst="rect">
            <a:avLst/>
          </a:prstGeom>
          <a:ln>
            <a:noFill/>
          </a:ln>
        </p:spPr>
      </p:pic>
      <p:pic>
        <p:nvPicPr>
          <p:cNvPr id="257" name="Picture 12" descr=""/>
          <p:cNvPicPr/>
          <p:nvPr/>
        </p:nvPicPr>
        <p:blipFill>
          <a:blip r:embed="rId7"/>
          <a:stretch/>
        </p:blipFill>
        <p:spPr>
          <a:xfrm>
            <a:off x="2632680" y="1630440"/>
            <a:ext cx="1479240" cy="1341000"/>
          </a:xfrm>
          <a:prstGeom prst="rect">
            <a:avLst/>
          </a:prstGeom>
          <a:ln>
            <a:noFill/>
          </a:ln>
        </p:spPr>
      </p:pic>
      <p:pic>
        <p:nvPicPr>
          <p:cNvPr id="258" name="Picture 10" descr=""/>
          <p:cNvPicPr/>
          <p:nvPr/>
        </p:nvPicPr>
        <p:blipFill>
          <a:blip r:embed="rId8"/>
          <a:stretch/>
        </p:blipFill>
        <p:spPr>
          <a:xfrm>
            <a:off x="3746160" y="4016160"/>
            <a:ext cx="1679400" cy="121140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4043520" y="1715040"/>
            <a:ext cx="97272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IDENTIFY BUSINESS PAIN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955040" y="2092320"/>
            <a:ext cx="110052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PREPARATION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5388480" y="3103560"/>
            <a:ext cx="105408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EPLORE DATA VALIDITY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4854600" y="4167000"/>
            <a:ext cx="1205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TRANSFORM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&amp; SELECT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3903840" y="4459320"/>
            <a:ext cx="104904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 BUILD ANALYTICAL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2967480" y="4028760"/>
            <a:ext cx="92592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6.VALIDATE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2618280" y="3074760"/>
            <a:ext cx="92592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7. DEPLOY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9"/>
          <p:cNvSpPr/>
          <p:nvPr/>
        </p:nvSpPr>
        <p:spPr>
          <a:xfrm>
            <a:off x="2967480" y="2068200"/>
            <a:ext cx="100548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8.EVALUATE,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MONITOR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10"/>
          <p:cNvSpPr/>
          <p:nvPr/>
        </p:nvSpPr>
        <p:spPr>
          <a:xfrm>
            <a:off x="3624840" y="2443680"/>
            <a:ext cx="1717920" cy="1695240"/>
          </a:xfrm>
          <a:prstGeom prst="ellipse">
            <a:avLst/>
          </a:prstGeom>
          <a:noFill/>
          <a:ln w="225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8" name="Picture 3" descr=""/>
          <p:cNvPicPr/>
          <p:nvPr/>
        </p:nvPicPr>
        <p:blipFill>
          <a:blip r:embed="rId9"/>
          <a:stretch/>
        </p:blipFill>
        <p:spPr>
          <a:xfrm>
            <a:off x="3896640" y="2752200"/>
            <a:ext cx="1151280" cy="1019520"/>
          </a:xfrm>
          <a:prstGeom prst="rect">
            <a:avLst/>
          </a:prstGeom>
          <a:ln>
            <a:noFill/>
          </a:ln>
        </p:spPr>
      </p:pic>
      <p:sp>
        <p:nvSpPr>
          <p:cNvPr id="269" name="CustomShape 11"/>
          <p:cNvSpPr/>
          <p:nvPr/>
        </p:nvSpPr>
        <p:spPr>
          <a:xfrm>
            <a:off x="6154560" y="1529640"/>
            <a:ext cx="2662560" cy="8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1&amp;2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Tidyverse, dplyr, stringr, etc.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2"/>
          <p:cNvSpPr/>
          <p:nvPr/>
        </p:nvSpPr>
        <p:spPr>
          <a:xfrm>
            <a:off x="6527880" y="3020400"/>
            <a:ext cx="2214720" cy="10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Ggplot2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Plotly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Interactive plots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13"/>
          <p:cNvSpPr/>
          <p:nvPr/>
        </p:nvSpPr>
        <p:spPr>
          <a:xfrm>
            <a:off x="4626720" y="5471280"/>
            <a:ext cx="2662560" cy="8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Lm, glm, h20, glmnet, ranger, etc.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4"/>
          <p:cNvSpPr/>
          <p:nvPr/>
        </p:nvSpPr>
        <p:spPr>
          <a:xfrm>
            <a:off x="216720" y="3020760"/>
            <a:ext cx="1870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Out of-scope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111960" y="188640"/>
            <a:ext cx="41745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Twee boeken die ik aanraad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145080" y="936360"/>
            <a:ext cx="316656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4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http://r4ds.had.co.nz/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5" name="Afbeelding 4" descr=""/>
          <p:cNvPicPr/>
          <p:nvPr/>
        </p:nvPicPr>
        <p:blipFill>
          <a:blip r:embed="rId1"/>
          <a:stretch/>
        </p:blipFill>
        <p:spPr>
          <a:xfrm>
            <a:off x="111960" y="1221840"/>
            <a:ext cx="2950560" cy="4167360"/>
          </a:xfrm>
          <a:prstGeom prst="rect">
            <a:avLst/>
          </a:prstGeom>
          <a:ln>
            <a:noFill/>
          </a:ln>
        </p:spPr>
      </p:pic>
      <p:pic>
        <p:nvPicPr>
          <p:cNvPr id="276" name="Afbeelding 5" descr=""/>
          <p:cNvPicPr/>
          <p:nvPr/>
        </p:nvPicPr>
        <p:blipFill>
          <a:blip r:embed="rId2"/>
          <a:stretch/>
        </p:blipFill>
        <p:spPr>
          <a:xfrm>
            <a:off x="4716000" y="1130760"/>
            <a:ext cx="3094560" cy="4794480"/>
          </a:xfrm>
          <a:prstGeom prst="rect">
            <a:avLst/>
          </a:prstGeom>
          <a:ln>
            <a:noFill/>
          </a:ln>
        </p:spPr>
      </p:pic>
      <p:sp>
        <p:nvSpPr>
          <p:cNvPr id="277" name="CustomShape 3"/>
          <p:cNvSpPr/>
          <p:nvPr/>
        </p:nvSpPr>
        <p:spPr>
          <a:xfrm>
            <a:off x="2627640" y="5954760"/>
            <a:ext cx="626292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2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http://statweb.stanford.edu/~tibs/ElemStatLearn/printings/ESLII_print10.pdf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Afbeelding 2" descr=""/>
          <p:cNvPicPr/>
          <p:nvPr/>
        </p:nvPicPr>
        <p:blipFill>
          <a:blip r:embed="rId1"/>
          <a:stretch/>
        </p:blipFill>
        <p:spPr>
          <a:xfrm>
            <a:off x="179640" y="548640"/>
            <a:ext cx="1372320" cy="744120"/>
          </a:xfrm>
          <a:prstGeom prst="rect">
            <a:avLst/>
          </a:prstGeom>
          <a:ln>
            <a:noFill/>
          </a:ln>
        </p:spPr>
      </p:pic>
      <p:pic>
        <p:nvPicPr>
          <p:cNvPr id="279" name="Afbeelding 3" descr=""/>
          <p:cNvPicPr/>
          <p:nvPr/>
        </p:nvPicPr>
        <p:blipFill>
          <a:blip r:embed="rId2"/>
          <a:stretch/>
        </p:blipFill>
        <p:spPr>
          <a:xfrm>
            <a:off x="1268280" y="1628640"/>
            <a:ext cx="7226640" cy="40485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79640" y="159120"/>
            <a:ext cx="7885080" cy="89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Agenda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10240" y="1567440"/>
            <a:ext cx="4415040" cy="27705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1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Achtergrond en Overzicht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RStudio omgeving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R projecten, Data types &amp; structures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en manipulatie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tidyverse packages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72840" y="5229360"/>
            <a:ext cx="6406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9" name="CustomShape 4"/>
          <p:cNvSpPr/>
          <p:nvPr/>
        </p:nvSpPr>
        <p:spPr>
          <a:xfrm>
            <a:off x="683640" y="4705920"/>
            <a:ext cx="75247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Laten we vast het volgende downloaden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932000" y="1574640"/>
            <a:ext cx="3851280" cy="27705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3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visualisatie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Legacy plot functies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ggplot2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Interactive graphs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Machine learning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Predictive modeling in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79640" y="269640"/>
            <a:ext cx="788508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en-US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Iets over mijzelf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95640" y="1202040"/>
            <a:ext cx="8639280" cy="39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MSc Mathematics (1995)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Vrije Universiteit Amsterdam (drs. wiskunde)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MTD Applied Statistics (1997)      Technical University Delft (twee jarige AIO    toegepaste statistiek)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SAS (Base / Stat / Guide/ Miner / VA / VS)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Verschillende functies als data scientist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RTL -- Data scientist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ABNAMRO -- Risk modeler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Business&amp;Decision -- Quantitative consultant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Experian -- data miner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Picture 6" descr=""/>
          <p:cNvPicPr/>
          <p:nvPr/>
        </p:nvPicPr>
        <p:blipFill>
          <a:blip r:embed="rId1"/>
          <a:stretch/>
        </p:blipFill>
        <p:spPr>
          <a:xfrm>
            <a:off x="1495080" y="5900040"/>
            <a:ext cx="346320" cy="325080"/>
          </a:xfrm>
          <a:prstGeom prst="rect">
            <a:avLst/>
          </a:prstGeom>
          <a:ln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1807200" y="5878440"/>
            <a:ext cx="168336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@longhowlam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151200" y="5866200"/>
            <a:ext cx="140040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Follow me: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4026600" y="5886360"/>
            <a:ext cx="2108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7" name="Picture 10" descr=""/>
          <p:cNvPicPr/>
          <p:nvPr/>
        </p:nvPicPr>
        <p:blipFill>
          <a:blip r:embed="rId2"/>
          <a:stretch/>
        </p:blipFill>
        <p:spPr>
          <a:xfrm>
            <a:off x="3539880" y="5838840"/>
            <a:ext cx="457920" cy="466200"/>
          </a:xfrm>
          <a:prstGeom prst="rect">
            <a:avLst/>
          </a:prstGeom>
          <a:ln>
            <a:noFill/>
          </a:ln>
        </p:spPr>
      </p:pic>
      <p:pic>
        <p:nvPicPr>
          <p:cNvPr id="198" name="Picture 11" descr=""/>
          <p:cNvPicPr/>
          <p:nvPr/>
        </p:nvPicPr>
        <p:blipFill>
          <a:blip r:embed="rId3"/>
          <a:stretch/>
        </p:blipFill>
        <p:spPr>
          <a:xfrm>
            <a:off x="5832000" y="5730480"/>
            <a:ext cx="690120" cy="604080"/>
          </a:xfrm>
          <a:prstGeom prst="rect">
            <a:avLst/>
          </a:prstGeom>
          <a:ln>
            <a:noFill/>
          </a:ln>
        </p:spPr>
      </p:pic>
      <p:sp>
        <p:nvSpPr>
          <p:cNvPr id="199" name="CustomShape 6"/>
          <p:cNvSpPr/>
          <p:nvPr/>
        </p:nvSpPr>
        <p:spPr>
          <a:xfrm>
            <a:off x="6395040" y="5807880"/>
            <a:ext cx="2027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0" name="CustomShape 7"/>
          <p:cNvSpPr/>
          <p:nvPr/>
        </p:nvSpPr>
        <p:spPr>
          <a:xfrm>
            <a:off x="468000" y="4777920"/>
            <a:ext cx="7990560" cy="6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Ben nu ZZP-er, als je een mogelijk project hebt: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en-US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Contacteer me gewoon. Ik kom zeker een kop koffie drinken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60000" y="2391480"/>
            <a:ext cx="6442560" cy="65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Achtergrond / Overzicht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51640" y="7488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32440" y="1772640"/>
            <a:ext cx="7861320" cy="1322280"/>
          </a:xfrm>
          <a:prstGeom prst="rect">
            <a:avLst/>
          </a:prstGeom>
          <a:noFill/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1978 Ontstaan van de S programmeertaal (AT&amp;T Bell Labs)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1985 StatSci maakte daar commercieel product S-PLUS van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1995 Ross Ihaka and Robert Gentleman at the University of Auckland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576000" y="3312000"/>
            <a:ext cx="7846920" cy="2271240"/>
          </a:xfrm>
          <a:prstGeom prst="rect">
            <a:avLst/>
          </a:prstGeom>
          <a:solidFill>
            <a:srgbClr val="fffee6">
              <a:alpha val="31000"/>
            </a:srgbClr>
          </a:solidFill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“</a:t>
            </a:r>
            <a:r>
              <a:rPr b="0" lang="en-US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R foundation” gevestigd aan de </a:t>
            </a:r>
            <a:r>
              <a:rPr b="0" i="1" lang="en-US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Wirtschaftsuniversität Wien bestaande uit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en-US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Board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Core members (25 leden die de sourcecode onderhouden)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Donors, supporting members and benefactors: Waaronder SHELL.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en-US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R valt onder GNU general public license, onder deze voorwaarden: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Binaries van R vrij te downloaden en her-verspreiden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en-US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Complete source code is vrij te downloaden, modificeren en her-distribueren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6" descr=""/>
          <p:cNvPicPr/>
          <p:nvPr/>
        </p:nvPicPr>
        <p:blipFill>
          <a:blip r:embed="rId1"/>
          <a:stretch/>
        </p:blipFill>
        <p:spPr>
          <a:xfrm>
            <a:off x="251640" y="1340640"/>
            <a:ext cx="3382560" cy="87768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251640" y="7488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Picture 5" descr=""/>
          <p:cNvPicPr/>
          <p:nvPr/>
        </p:nvPicPr>
        <p:blipFill>
          <a:blip r:embed="rId2"/>
          <a:stretch/>
        </p:blipFill>
        <p:spPr>
          <a:xfrm>
            <a:off x="899640" y="2421000"/>
            <a:ext cx="7352280" cy="395856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3653640" y="1412640"/>
            <a:ext cx="541728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2015 opgericht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Aantal bedrijven die R ondersteunen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Sponseren projecten die “R verder helpen”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39640" y="2781000"/>
            <a:ext cx="8135280" cy="65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en-US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verschillende R software componenten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Een aantal verschillende R software componenten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4" descr=""/>
          <p:cNvPicPr/>
          <p:nvPr/>
        </p:nvPicPr>
        <p:blipFill>
          <a:blip r:embed="rId1"/>
          <a:stretch/>
        </p:blipFill>
        <p:spPr>
          <a:xfrm>
            <a:off x="335880" y="150768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1428840" y="1695240"/>
            <a:ext cx="25495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Studio (server)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1434960" y="3425040"/>
            <a:ext cx="1626120" cy="6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Packages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7" descr=""/>
          <p:cNvPicPr/>
          <p:nvPr/>
        </p:nvPicPr>
        <p:blipFill>
          <a:blip r:embed="rId2"/>
          <a:stretch/>
        </p:blipFill>
        <p:spPr>
          <a:xfrm>
            <a:off x="208440" y="2447280"/>
            <a:ext cx="1000080" cy="512640"/>
          </a:xfrm>
          <a:prstGeom prst="rect">
            <a:avLst/>
          </a:prstGeom>
          <a:ln>
            <a:noFill/>
          </a:ln>
        </p:spPr>
      </p:pic>
      <p:sp>
        <p:nvSpPr>
          <p:cNvPr id="215" name="CustomShape 4"/>
          <p:cNvSpPr/>
          <p:nvPr/>
        </p:nvSpPr>
        <p:spPr>
          <a:xfrm>
            <a:off x="1461240" y="971280"/>
            <a:ext cx="18943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Core / Base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1464120" y="2583360"/>
            <a:ext cx="22294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Shiny (server)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10" descr=""/>
          <p:cNvPicPr/>
          <p:nvPr/>
        </p:nvPicPr>
        <p:blipFill>
          <a:blip r:embed="rId3"/>
          <a:stretch/>
        </p:blipFill>
        <p:spPr>
          <a:xfrm>
            <a:off x="182520" y="3126240"/>
            <a:ext cx="887760" cy="924480"/>
          </a:xfrm>
          <a:prstGeom prst="rect">
            <a:avLst/>
          </a:prstGeom>
          <a:ln>
            <a:noFill/>
          </a:ln>
        </p:spPr>
      </p:pic>
      <p:pic>
        <p:nvPicPr>
          <p:cNvPr id="218" name="Picture 11" descr=""/>
          <p:cNvPicPr/>
          <p:nvPr/>
        </p:nvPicPr>
        <p:blipFill>
          <a:blip r:embed="rId4"/>
          <a:stretch/>
        </p:blipFill>
        <p:spPr>
          <a:xfrm>
            <a:off x="75600" y="4235400"/>
            <a:ext cx="1119960" cy="529560"/>
          </a:xfrm>
          <a:prstGeom prst="rect">
            <a:avLst/>
          </a:prstGeom>
          <a:ln>
            <a:noFill/>
          </a:ln>
        </p:spPr>
      </p:pic>
      <p:sp>
        <p:nvSpPr>
          <p:cNvPr id="219" name="CustomShape 6"/>
          <p:cNvSpPr/>
          <p:nvPr/>
        </p:nvSpPr>
        <p:spPr>
          <a:xfrm>
            <a:off x="1428840" y="4298760"/>
            <a:ext cx="3601800" cy="6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Scalable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Machine learning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3550320" y="1304640"/>
            <a:ext cx="911880" cy="3558960"/>
          </a:xfrm>
          <a:prstGeom prst="leftBrace">
            <a:avLst>
              <a:gd name="adj1" fmla="val 8333"/>
              <a:gd name="adj2" fmla="val 66208"/>
            </a:avLst>
          </a:prstGeom>
          <a:noFill/>
          <a:ln w="381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8"/>
          <p:cNvSpPr/>
          <p:nvPr/>
        </p:nvSpPr>
        <p:spPr>
          <a:xfrm>
            <a:off x="4212000" y="1340640"/>
            <a:ext cx="48952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Meer dan 10000 packages op CRAN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zeer handige packages zijn: 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dplyr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/ wrangling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stringr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manipulatie van strings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lubridate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voor datum manipulatie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httr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,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xml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werken met web APIs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rodbc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  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connectie naar databases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ggplot2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plotly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market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basket analyse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arulesVis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mba visualisaties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en-US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Zie verder ook: </a:t>
            </a:r>
            <a:r>
              <a:rPr b="0" lang="en-US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5"/>
              </a:rPr>
              <a:t>deze link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Afbeelding 2" descr=""/>
          <p:cNvPicPr/>
          <p:nvPr/>
        </p:nvPicPr>
        <p:blipFill>
          <a:blip r:embed="rId6"/>
          <a:stretch/>
        </p:blipFill>
        <p:spPr>
          <a:xfrm>
            <a:off x="75600" y="4869000"/>
            <a:ext cx="1238760" cy="666720"/>
          </a:xfrm>
          <a:prstGeom prst="rect">
            <a:avLst/>
          </a:prstGeom>
          <a:ln>
            <a:noFill/>
          </a:ln>
        </p:spPr>
      </p:pic>
      <p:sp>
        <p:nvSpPr>
          <p:cNvPr id="223" name="CustomShape 9"/>
          <p:cNvSpPr/>
          <p:nvPr/>
        </p:nvSpPr>
        <p:spPr>
          <a:xfrm>
            <a:off x="1428840" y="5076000"/>
            <a:ext cx="36018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SparkR/ SparklyR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Afbeelding 16" descr=""/>
          <p:cNvPicPr/>
          <p:nvPr/>
        </p:nvPicPr>
        <p:blipFill>
          <a:blip r:embed="rId7"/>
          <a:stretch/>
        </p:blipFill>
        <p:spPr>
          <a:xfrm>
            <a:off x="383760" y="770760"/>
            <a:ext cx="649440" cy="568080"/>
          </a:xfrm>
          <a:prstGeom prst="rect">
            <a:avLst/>
          </a:prstGeom>
          <a:ln>
            <a:noFill/>
          </a:ln>
        </p:spPr>
      </p:pic>
      <p:sp>
        <p:nvSpPr>
          <p:cNvPr id="225" name="CustomShape 10"/>
          <p:cNvSpPr/>
          <p:nvPr/>
        </p:nvSpPr>
        <p:spPr>
          <a:xfrm>
            <a:off x="1428840" y="5854320"/>
            <a:ext cx="36018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en-US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SQL Server R Services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Picture 2" descr=""/>
          <p:cNvPicPr/>
          <p:nvPr/>
        </p:nvPicPr>
        <p:blipFill>
          <a:blip r:embed="rId8"/>
          <a:stretch/>
        </p:blipFill>
        <p:spPr>
          <a:xfrm>
            <a:off x="155520" y="5623200"/>
            <a:ext cx="1078920" cy="88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Architecture 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Picture 3" descr=""/>
          <p:cNvPicPr/>
          <p:nvPr/>
        </p:nvPicPr>
        <p:blipFill>
          <a:blip r:embed="rId1"/>
          <a:stretch/>
        </p:blipFill>
        <p:spPr>
          <a:xfrm>
            <a:off x="35640" y="1729440"/>
            <a:ext cx="2856600" cy="1752480"/>
          </a:xfrm>
          <a:prstGeom prst="rect">
            <a:avLst/>
          </a:prstGeom>
          <a:ln>
            <a:noFill/>
          </a:ln>
        </p:spPr>
      </p:pic>
      <p:pic>
        <p:nvPicPr>
          <p:cNvPr id="229" name="Picture 4" descr=""/>
          <p:cNvPicPr/>
          <p:nvPr/>
        </p:nvPicPr>
        <p:blipFill>
          <a:blip r:embed="rId2"/>
          <a:stretch/>
        </p:blipFill>
        <p:spPr>
          <a:xfrm>
            <a:off x="622080" y="1886760"/>
            <a:ext cx="1568880" cy="97236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371880" y="988920"/>
            <a:ext cx="244656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Desktop / laptop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9" descr=""/>
          <p:cNvPicPr/>
          <p:nvPr/>
        </p:nvPicPr>
        <p:blipFill>
          <a:blip r:embed="rId3"/>
          <a:stretch/>
        </p:blipFill>
        <p:spPr>
          <a:xfrm>
            <a:off x="7245000" y="27648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32" name="Picture 10" descr=""/>
          <p:cNvPicPr/>
          <p:nvPr/>
        </p:nvPicPr>
        <p:blipFill>
          <a:blip r:embed="rId4"/>
          <a:stretch/>
        </p:blipFill>
        <p:spPr>
          <a:xfrm>
            <a:off x="7443000" y="346320"/>
            <a:ext cx="602640" cy="349200"/>
          </a:xfrm>
          <a:prstGeom prst="rect">
            <a:avLst/>
          </a:prstGeom>
          <a:ln>
            <a:noFill/>
          </a:ln>
        </p:spPr>
      </p:pic>
      <p:pic>
        <p:nvPicPr>
          <p:cNvPr id="233" name="Picture 12" descr=""/>
          <p:cNvPicPr/>
          <p:nvPr/>
        </p:nvPicPr>
        <p:blipFill>
          <a:blip r:embed="rId5"/>
          <a:stretch/>
        </p:blipFill>
        <p:spPr>
          <a:xfrm>
            <a:off x="5179320" y="185436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34" name="Picture 13" descr=""/>
          <p:cNvPicPr/>
          <p:nvPr/>
        </p:nvPicPr>
        <p:blipFill>
          <a:blip r:embed="rId6"/>
          <a:stretch/>
        </p:blipFill>
        <p:spPr>
          <a:xfrm>
            <a:off x="5377320" y="1924200"/>
            <a:ext cx="602640" cy="34920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3735720" y="977040"/>
            <a:ext cx="201168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Single Server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Picture 19" descr=""/>
          <p:cNvPicPr/>
          <p:nvPr/>
        </p:nvPicPr>
        <p:blipFill>
          <a:blip r:embed="rId7"/>
          <a:stretch/>
        </p:blipFill>
        <p:spPr>
          <a:xfrm>
            <a:off x="5726880" y="72504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37" name="Picture 20" descr=""/>
          <p:cNvPicPr/>
          <p:nvPr/>
        </p:nvPicPr>
        <p:blipFill>
          <a:blip r:embed="rId8"/>
          <a:stretch/>
        </p:blipFill>
        <p:spPr>
          <a:xfrm>
            <a:off x="5924880" y="794880"/>
            <a:ext cx="602640" cy="349200"/>
          </a:xfrm>
          <a:prstGeom prst="rect">
            <a:avLst/>
          </a:prstGeom>
          <a:ln>
            <a:noFill/>
          </a:ln>
        </p:spPr>
      </p:pic>
      <p:pic>
        <p:nvPicPr>
          <p:cNvPr id="238" name="Afbeelding 2" descr=""/>
          <p:cNvPicPr/>
          <p:nvPr/>
        </p:nvPicPr>
        <p:blipFill>
          <a:blip r:embed="rId9"/>
          <a:stretch/>
        </p:blipFill>
        <p:spPr>
          <a:xfrm>
            <a:off x="7209000" y="1589400"/>
            <a:ext cx="1427040" cy="1980720"/>
          </a:xfrm>
          <a:prstGeom prst="rect">
            <a:avLst/>
          </a:prstGeom>
          <a:ln>
            <a:noFill/>
          </a:ln>
        </p:spPr>
      </p:pic>
      <p:pic>
        <p:nvPicPr>
          <p:cNvPr id="239" name="Afbeelding 22" descr=""/>
          <p:cNvPicPr/>
          <p:nvPr/>
        </p:nvPicPr>
        <p:blipFill>
          <a:blip r:embed="rId10"/>
          <a:stretch/>
        </p:blipFill>
        <p:spPr>
          <a:xfrm>
            <a:off x="3764520" y="4531320"/>
            <a:ext cx="3043800" cy="2110680"/>
          </a:xfrm>
          <a:prstGeom prst="rect">
            <a:avLst/>
          </a:prstGeom>
          <a:ln>
            <a:noFill/>
          </a:ln>
        </p:spPr>
      </p:pic>
      <p:pic>
        <p:nvPicPr>
          <p:cNvPr id="240" name="Picture 12" descr=""/>
          <p:cNvPicPr/>
          <p:nvPr/>
        </p:nvPicPr>
        <p:blipFill>
          <a:blip r:embed="rId11"/>
          <a:stretch/>
        </p:blipFill>
        <p:spPr>
          <a:xfrm>
            <a:off x="1403640" y="502200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41" name="Picture 13" descr=""/>
          <p:cNvPicPr/>
          <p:nvPr/>
        </p:nvPicPr>
        <p:blipFill>
          <a:blip r:embed="rId12"/>
          <a:stretch/>
        </p:blipFill>
        <p:spPr>
          <a:xfrm>
            <a:off x="1601640" y="5091480"/>
            <a:ext cx="602640" cy="34920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2415240" y="4046400"/>
            <a:ext cx="629604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en-US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Spark distributed compute cluster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2843640" y="5403960"/>
            <a:ext cx="58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"/>
          <p:cNvSpPr/>
          <p:nvPr/>
        </p:nvSpPr>
        <p:spPr>
          <a:xfrm>
            <a:off x="6276960" y="2268000"/>
            <a:ext cx="58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7"/>
          <p:cNvSpPr/>
          <p:nvPr/>
        </p:nvSpPr>
        <p:spPr>
          <a:xfrm>
            <a:off x="6801480" y="1358280"/>
            <a:ext cx="331920" cy="27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8"/>
          <p:cNvSpPr/>
          <p:nvPr/>
        </p:nvSpPr>
        <p:spPr>
          <a:xfrm>
            <a:off x="7795080" y="1041120"/>
            <a:ext cx="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14466</TotalTime>
  <Application>LibreOffice/5.1.6.2$Linux_X86_64 LibreOffice_project/10m0$Build-2</Application>
  <Words>424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2015-08-03T09:47:33Z</dcterms:created>
  <dc:creator>Longhow</dc:creator>
  <dc:description/>
  <dc:language>nl-NL</dc:language>
  <cp:lastModifiedBy/>
  <cp:lastPrinted>2015-11-05T15:31:15Z</cp:lastPrinted>
  <dcterms:modified xsi:type="dcterms:W3CDTF">2018-03-25T13:24:48Z</dcterms:modified>
  <cp:revision>1272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Diavoorstelling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